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69782"/>
  </p:normalViewPr>
  <p:slideViewPr>
    <p:cSldViewPr snapToGrid="0" snapToObjects="1">
      <p:cViewPr varScale="1">
        <p:scale>
          <a:sx n="74" d="100"/>
          <a:sy n="74" d="100"/>
        </p:scale>
        <p:origin x="1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DD854F-CE53-7942-BBC8-3D2BB05A470A}" type="datetimeFigureOut">
              <a:rPr lang="en-US" smtClean="0"/>
              <a:t>11/5/19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38C61A-3C44-9249-8D04-FED88C366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76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purpose of SLAM</a:t>
            </a:r>
          </a:p>
          <a:p>
            <a:r>
              <a:rPr lang="en-US" dirty="0"/>
              <a:t>Understanding surrounding context and where we are easy and intuitive for human being</a:t>
            </a:r>
          </a:p>
          <a:p>
            <a:r>
              <a:rPr lang="en-US" dirty="0"/>
              <a:t>However, it can be hard for moving robots to understand its environment and its location in relation to the environment. For robots, they need to do 2 things: mapping incrementally model the environment And </a:t>
            </a:r>
            <a:r>
              <a:rPr lang="en-US" dirty="0" err="1"/>
              <a:t>localisation</a:t>
            </a:r>
            <a:r>
              <a:rPr lang="en-US" dirty="0"/>
              <a:t>, use the algorithm to estimate the robot’s location</a:t>
            </a:r>
          </a:p>
          <a:p>
            <a:endParaRPr lang="en-US" dirty="0"/>
          </a:p>
          <a:p>
            <a:r>
              <a:rPr lang="en-US" dirty="0"/>
              <a:t>Why benchmarking</a:t>
            </a:r>
          </a:p>
          <a:p>
            <a:r>
              <a:rPr lang="en-US" dirty="0"/>
              <a:t>Previously there is no open-source holistic benchmarking tool that allows us to compare different SLAM algorithm in response to different environment</a:t>
            </a:r>
          </a:p>
          <a:p>
            <a:r>
              <a:rPr lang="en-US" dirty="0"/>
              <a:t>Prof </a:t>
            </a:r>
            <a:r>
              <a:rPr lang="en-US" dirty="0" err="1"/>
              <a:t>Bodin</a:t>
            </a:r>
            <a:r>
              <a:rPr lang="en-US" dirty="0"/>
              <a:t> have create a framework that allows researchers to benchmark different SLAM algorithms for different sensor data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38C61A-3C44-9249-8D04-FED88C3663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14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Let’s see how the system works in action.</a:t>
            </a:r>
          </a:p>
          <a:p>
            <a:endParaRPr lang="en-US" dirty="0"/>
          </a:p>
          <a:p>
            <a:r>
              <a:rPr lang="en-US" dirty="0"/>
              <a:t>And my job is to implement a filtering system inside the system that can filter different sensor data, before the </a:t>
            </a:r>
            <a:r>
              <a:rPr lang="en-US" dirty="0" err="1"/>
              <a:t>SLAMBench</a:t>
            </a:r>
            <a:r>
              <a:rPr lang="en-US" dirty="0"/>
              <a:t> produces a mapping and benchmark result</a:t>
            </a:r>
          </a:p>
          <a:p>
            <a:r>
              <a:rPr lang="en-US" dirty="0"/>
              <a:t>The filtering tasks can include drop, resize and </a:t>
            </a:r>
            <a:r>
              <a:rPr lang="en-US" dirty="0" err="1"/>
              <a:t>bluring</a:t>
            </a:r>
            <a:r>
              <a:rPr lang="en-US" dirty="0"/>
              <a:t> the sensor frame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38C61A-3C44-9249-8D04-FED88C3663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89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2046F-C53E-4B47-BFFD-6859DBE02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9A6E76-C0A6-D34D-9321-D1AF601FC5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B4F5A-B51C-434E-88ED-06E9B6BB5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74423-46A2-4546-A557-72F6113D0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79790-C13F-494F-9A56-0F32F77C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25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34301-699E-214D-BBCA-6FFD8DF7B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7E0844-8709-D142-A1C9-62874C0DE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7C1B3-1C2B-8B4E-9D9F-2DE40F5FE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3024A-5A51-C345-93F9-A0AF26A53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96062-F28C-AC49-A1B0-60D6A3F3B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91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AB7CD0-35CC-914F-915D-EB19BEB4FC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D843D5-52D6-FB4F-B651-F5C46CDD3A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E8314-CAB9-8848-9B9A-C63624FF6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1AC62-3BE5-A34C-82EA-DBA5B882F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8AF8D-DAE7-BB4A-BC45-81E224237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70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F536F-844E-FD47-8DF3-3A8E6088E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6E33D-F5FA-6D4B-8C5C-CC590E2AD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7DCDA-36CF-944F-8BBE-3F2A60F80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A2450-458D-0444-B922-4BEDC1598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0F67D-A8D1-4144-9B04-327782246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35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7610C-52E8-4442-8BEF-B9D3078BC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3291D-3875-FD41-BBBB-DD965A5C4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FFA99-5D9A-1440-A215-9A9BCCC68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B53B9-E859-424B-8B4F-5844C82CE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E3199-C8C1-8D40-AAF8-BFCB6B961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55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A0E95-5EDF-4D46-B0BB-7B7484D1A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7505-4B92-AB4C-B29B-E9C64BDAB9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6499D-AB57-BE4A-B478-9F30D4C58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DCE0D-CAF0-794E-A4AC-3FA8FF84F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3418BD-0ACE-5040-8C92-DFF6E73B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B129B6-C3C1-EA4C-8634-2E2B4EE00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26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E1A75-F6BC-9E4A-A3B1-FA91F49E8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24309-B980-B64F-8E5E-D0A03C4A0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0862F-DAD9-854D-9B9F-08EE11B461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97D8B5-02A6-5C4F-9027-9030CA03D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393AEE-8253-344B-A859-3161EE49FB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E66B37-D909-5742-AA5D-9C01D4990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D8506-363D-A345-BD44-A99BB168B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1DA709-9C60-7D43-B493-E9AA9032D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3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167E8-7F91-804C-B78C-8737A6CFC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47B588-38D3-2448-9F19-32250C3E0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D58843-87AF-AC4A-8ED1-1DE65F5E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647B60-2C34-C946-8B5B-D9CDEE7A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140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DFA57E-F267-F149-A4EF-1B2049555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155586-ACE0-0645-A506-CBAD171CA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8A7B6-C4A0-A541-B4C7-23CB0811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18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F45B7-C1A3-4C48-B13E-DE5A89AF6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0E741-F70D-454B-85B5-594539893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5B388B-D01A-6B49-9FBB-F0DC40478E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1388AD-B15E-A246-9DBA-71C4DC2D3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CDC04-8D35-424C-808B-7E295022F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B35F6F-3619-5A4F-8090-E4B4A4D6E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731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D90F3-33F3-5241-BFCF-CA7971D82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2720DF-F919-3E40-944B-9A899C93F4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09D8E-E920-404D-B87F-0D7453F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7000D-6885-A94F-A4B4-41410C128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22F6C-891C-CE4E-9192-B4565B0B6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2804E-DE1D-0E4E-810F-6023C9EF8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38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E5A555-65AB-1E41-AC2A-B96897539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488C7-E4EB-4946-B469-073818BF4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18F60-59C3-5F4D-9C60-EA869FB54B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1CCC5-0D1D-E649-B4BD-D1FB7962AEA7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5B5A1-D31F-6A43-BBFE-FE7FA11D1A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83026-81D8-7A49-AB63-CE8087B6D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CB493-FC77-6D47-9151-5BDA49A90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635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326CD-7E38-724C-86C4-A67170E1B7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Real-time Multi-sensory Filtering for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SLAMBench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1C00AB-D6F0-7F4C-A154-399AA88C57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Jianglong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Liao</a:t>
            </a:r>
          </a:p>
        </p:txBody>
      </p:sp>
    </p:spTree>
    <p:extLst>
      <p:ext uri="{BB962C8B-B14F-4D97-AF65-F5344CB8AC3E}">
        <p14:creationId xmlns:p14="http://schemas.microsoft.com/office/powerpoint/2010/main" val="1203487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B1DC2CB-3C87-5A4E-A3B2-CE8E7E14AE91}"/>
              </a:ext>
            </a:extLst>
          </p:cNvPr>
          <p:cNvSpPr txBox="1"/>
          <p:nvPr/>
        </p:nvSpPr>
        <p:spPr>
          <a:xfrm>
            <a:off x="1173192" y="1362974"/>
            <a:ext cx="7384212" cy="3594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4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SLAM &amp; Benchmarking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4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Filtering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4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Progress</a:t>
            </a:r>
          </a:p>
        </p:txBody>
      </p:sp>
    </p:spTree>
    <p:extLst>
      <p:ext uri="{BB962C8B-B14F-4D97-AF65-F5344CB8AC3E}">
        <p14:creationId xmlns:p14="http://schemas.microsoft.com/office/powerpoint/2010/main" val="3687182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1739-32F1-2D42-BD36-C47BF398B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SLAM</a:t>
            </a:r>
            <a:r>
              <a:rPr lang="zh-CN" alt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Benchmarking</a:t>
            </a:r>
            <a:endParaRPr lang="en-US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6B850-A499-604B-A0B1-2FC0F717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8182"/>
            <a:ext cx="10515600" cy="1603375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imultaneous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ocalization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apping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Mapping – modelling the environment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Localization – estimating the robot’s location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67FD87-4765-C347-AEC7-6E35E2ECFD08}"/>
              </a:ext>
            </a:extLst>
          </p:cNvPr>
          <p:cNvSpPr txBox="1"/>
          <p:nvPr/>
        </p:nvSpPr>
        <p:spPr>
          <a:xfrm>
            <a:off x="838200" y="1574962"/>
            <a:ext cx="20759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SLAM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250795-660B-BB45-AAD4-0B1E4923BD32}"/>
              </a:ext>
            </a:extLst>
          </p:cNvPr>
          <p:cNvSpPr txBox="1">
            <a:spLocks/>
          </p:cNvSpPr>
          <p:nvPr/>
        </p:nvSpPr>
        <p:spPr>
          <a:xfrm>
            <a:off x="838200" y="4306545"/>
            <a:ext cx="10515600" cy="193361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Quantifying the quality-of-result for SLAM algorithms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Accuracy of mapping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Time of execution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Memory usage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Energy consumption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2253E-8682-9244-97BE-C9874509B2E2}"/>
              </a:ext>
            </a:extLst>
          </p:cNvPr>
          <p:cNvSpPr txBox="1"/>
          <p:nvPr/>
        </p:nvSpPr>
        <p:spPr>
          <a:xfrm>
            <a:off x="838200" y="3783325"/>
            <a:ext cx="28070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Benchmarking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49F16F-1184-8C4F-912E-9B10D02D8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578" y="1574962"/>
            <a:ext cx="3418153" cy="192271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5122EF9-6222-0B47-B4F5-C82AE6A90B4B}"/>
              </a:ext>
            </a:extLst>
          </p:cNvPr>
          <p:cNvSpPr txBox="1">
            <a:spLocks/>
          </p:cNvSpPr>
          <p:nvPr/>
        </p:nvSpPr>
        <p:spPr>
          <a:xfrm>
            <a:off x="838200" y="-122785"/>
            <a:ext cx="11353800" cy="975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Real-time Multi-sensory Filtering for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SLAMBench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82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913CBBF1-26D0-E843-992F-BA3DF810D218}"/>
              </a:ext>
            </a:extLst>
          </p:cNvPr>
          <p:cNvGrpSpPr/>
          <p:nvPr/>
        </p:nvGrpSpPr>
        <p:grpSpPr>
          <a:xfrm>
            <a:off x="2324663" y="4362879"/>
            <a:ext cx="2843212" cy="2063876"/>
            <a:chOff x="2324663" y="4362879"/>
            <a:chExt cx="2843212" cy="206387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C2DF7E5-3A80-6746-8558-A69C88FBEB86}"/>
                </a:ext>
              </a:extLst>
            </p:cNvPr>
            <p:cNvSpPr/>
            <p:nvPr/>
          </p:nvSpPr>
          <p:spPr>
            <a:xfrm>
              <a:off x="2324663" y="4362879"/>
              <a:ext cx="2843212" cy="206387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05885C5-7AD7-144A-881F-70326C481790}"/>
                </a:ext>
              </a:extLst>
            </p:cNvPr>
            <p:cNvSpPr txBox="1"/>
            <p:nvPr/>
          </p:nvSpPr>
          <p:spPr>
            <a:xfrm>
              <a:off x="2407782" y="4380307"/>
              <a:ext cx="21203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Filtering System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99C9C1E-13F7-764C-92A0-734D7217BF9C}"/>
              </a:ext>
            </a:extLst>
          </p:cNvPr>
          <p:cNvGrpSpPr/>
          <p:nvPr/>
        </p:nvGrpSpPr>
        <p:grpSpPr>
          <a:xfrm>
            <a:off x="2407782" y="4723560"/>
            <a:ext cx="2649993" cy="1591515"/>
            <a:chOff x="2407782" y="4723560"/>
            <a:chExt cx="2649993" cy="159151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2C61015-3C57-D24F-8EA6-11EFB9CB5C71}"/>
                </a:ext>
              </a:extLst>
            </p:cNvPr>
            <p:cNvSpPr/>
            <p:nvPr/>
          </p:nvSpPr>
          <p:spPr>
            <a:xfrm>
              <a:off x="2407782" y="4723560"/>
              <a:ext cx="2649993" cy="15915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F17DB11-BA73-0F4F-8F47-5197F3D4CB2D}"/>
                </a:ext>
              </a:extLst>
            </p:cNvPr>
            <p:cNvSpPr txBox="1"/>
            <p:nvPr/>
          </p:nvSpPr>
          <p:spPr>
            <a:xfrm>
              <a:off x="2449319" y="4734638"/>
              <a:ext cx="21203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Drop filter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6BAF10B-25C1-704D-AEB2-F69DDE22E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Filtering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DD02FB-D919-1D45-8E2B-5AFDF34893EA}"/>
              </a:ext>
            </a:extLst>
          </p:cNvPr>
          <p:cNvSpPr txBox="1"/>
          <p:nvPr/>
        </p:nvSpPr>
        <p:spPr>
          <a:xfrm>
            <a:off x="838198" y="3555372"/>
            <a:ext cx="3536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958055-939D-3148-B753-0A81389DEEA0}"/>
              </a:ext>
            </a:extLst>
          </p:cNvPr>
          <p:cNvSpPr/>
          <p:nvPr/>
        </p:nvSpPr>
        <p:spPr>
          <a:xfrm>
            <a:off x="5654245" y="4208337"/>
            <a:ext cx="1323203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SLAM Algorithm1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02E05D-57AD-9146-A7BC-B6916F7ABC84}"/>
              </a:ext>
            </a:extLst>
          </p:cNvPr>
          <p:cNvSpPr/>
          <p:nvPr/>
        </p:nvSpPr>
        <p:spPr>
          <a:xfrm>
            <a:off x="5654245" y="5485030"/>
            <a:ext cx="1323203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SLAM Algorithm2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AC8F0D-C523-8F45-9BE9-F35FEEC01CF0}"/>
              </a:ext>
            </a:extLst>
          </p:cNvPr>
          <p:cNvSpPr/>
          <p:nvPr/>
        </p:nvSpPr>
        <p:spPr>
          <a:xfrm>
            <a:off x="7842421" y="4858954"/>
            <a:ext cx="1323203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CB09FD-F2C2-4042-A054-86A81677E20B}"/>
              </a:ext>
            </a:extLst>
          </p:cNvPr>
          <p:cNvSpPr/>
          <p:nvPr/>
        </p:nvSpPr>
        <p:spPr>
          <a:xfrm>
            <a:off x="10030597" y="4858954"/>
            <a:ext cx="1323203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Benchmark</a:t>
            </a:r>
          </a:p>
          <a:p>
            <a:pPr algn="ctr"/>
            <a:r>
              <a:rPr lang="en-US" dirty="0"/>
              <a:t>Results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945AF9-8F46-B14D-9C11-D5BB466E699C}"/>
              </a:ext>
            </a:extLst>
          </p:cNvPr>
          <p:cNvSpPr/>
          <p:nvPr/>
        </p:nvSpPr>
        <p:spPr>
          <a:xfrm>
            <a:off x="838199" y="4855780"/>
            <a:ext cx="1186248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1717DF-A8B6-BB42-942B-27E49C8C5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85" y="4616710"/>
            <a:ext cx="1230352" cy="863083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4A47D31D-6BEC-8541-90E9-4CA3703AD584}"/>
              </a:ext>
            </a:extLst>
          </p:cNvPr>
          <p:cNvSpPr/>
          <p:nvPr/>
        </p:nvSpPr>
        <p:spPr>
          <a:xfrm rot="2305936">
            <a:off x="7144263" y="4695354"/>
            <a:ext cx="531341" cy="320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643287-46E4-D144-8AD4-007EC2F07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045" y="4723560"/>
            <a:ext cx="1186248" cy="891985"/>
          </a:xfrm>
          <a:prstGeom prst="rect">
            <a:avLst/>
          </a:prstGeom>
        </p:spPr>
      </p:pic>
      <p:sp>
        <p:nvSpPr>
          <p:cNvPr id="16" name="Right Arrow 15">
            <a:extLst>
              <a:ext uri="{FF2B5EF4-FFF2-40B4-BE49-F238E27FC236}">
                <a16:creationId xmlns:a16="http://schemas.microsoft.com/office/drawing/2014/main" id="{675B9D2D-2EEF-ED4C-A2D1-C549E2F2062B}"/>
              </a:ext>
            </a:extLst>
          </p:cNvPr>
          <p:cNvSpPr/>
          <p:nvPr/>
        </p:nvSpPr>
        <p:spPr>
          <a:xfrm>
            <a:off x="9332440" y="5146584"/>
            <a:ext cx="531341" cy="320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890BB3C-2984-EA4F-A92C-85C59E53218E}"/>
              </a:ext>
            </a:extLst>
          </p:cNvPr>
          <p:cNvGrpSpPr/>
          <p:nvPr/>
        </p:nvGrpSpPr>
        <p:grpSpPr>
          <a:xfrm>
            <a:off x="2449319" y="4767067"/>
            <a:ext cx="2608456" cy="1548008"/>
            <a:chOff x="2449319" y="4767067"/>
            <a:chExt cx="2608456" cy="154800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00D454E-074A-1047-9B2B-7D641FD3FEDC}"/>
                </a:ext>
              </a:extLst>
            </p:cNvPr>
            <p:cNvSpPr/>
            <p:nvPr/>
          </p:nvSpPr>
          <p:spPr>
            <a:xfrm>
              <a:off x="2449319" y="4767067"/>
              <a:ext cx="2608456" cy="154800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14BF6E6-336B-454D-B608-19EDB07FDB5D}"/>
                </a:ext>
              </a:extLst>
            </p:cNvPr>
            <p:cNvSpPr txBox="1"/>
            <p:nvPr/>
          </p:nvSpPr>
          <p:spPr>
            <a:xfrm>
              <a:off x="2469012" y="4824544"/>
              <a:ext cx="13430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Resize Filter</a:t>
              </a:r>
            </a:p>
          </p:txBody>
        </p:sp>
      </p:grpSp>
      <p:sp>
        <p:nvSpPr>
          <p:cNvPr id="18" name="Right Arrow 17">
            <a:extLst>
              <a:ext uri="{FF2B5EF4-FFF2-40B4-BE49-F238E27FC236}">
                <a16:creationId xmlns:a16="http://schemas.microsoft.com/office/drawing/2014/main" id="{53B956D6-C403-3241-907C-A8888321CB0D}"/>
              </a:ext>
            </a:extLst>
          </p:cNvPr>
          <p:cNvSpPr/>
          <p:nvPr/>
        </p:nvSpPr>
        <p:spPr>
          <a:xfrm rot="19684176">
            <a:off x="7144263" y="5695825"/>
            <a:ext cx="531341" cy="320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C42A0D93-342C-E346-856A-5137381958F7}"/>
              </a:ext>
            </a:extLst>
          </p:cNvPr>
          <p:cNvSpPr/>
          <p:nvPr/>
        </p:nvSpPr>
        <p:spPr>
          <a:xfrm>
            <a:off x="9332440" y="5234392"/>
            <a:ext cx="531341" cy="3208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452D7C47-5235-4E48-8821-FB8438DCE7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06297" cy="497445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Real-time processing: drop, resize, blur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D604865-C4BA-6D49-8F50-64C7F001FB1F}"/>
              </a:ext>
            </a:extLst>
          </p:cNvPr>
          <p:cNvSpPr txBox="1"/>
          <p:nvPr/>
        </p:nvSpPr>
        <p:spPr>
          <a:xfrm>
            <a:off x="838199" y="1363960"/>
            <a:ext cx="3536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FAE2D1FA-5EF4-7747-A198-F5F7012A16C1}"/>
              </a:ext>
            </a:extLst>
          </p:cNvPr>
          <p:cNvSpPr txBox="1">
            <a:spLocks/>
          </p:cNvSpPr>
          <p:nvPr/>
        </p:nvSpPr>
        <p:spPr>
          <a:xfrm>
            <a:off x="838200" y="-122785"/>
            <a:ext cx="11353800" cy="975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Real-time Multi-sensory Filtering for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SLAMBench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21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1.11111E-6 L 0.39987 -0.06296 " pathEditMode="relative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61 0.01181 L 0.38724 -0.06921 " pathEditMode="relative" ptsTypes="AA">
                                      <p:cBhvr>
                                        <p:cTn id="1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2"/>
                                            </p:cond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1 -0.00231 L 0.41003 0.11366 " pathEditMode="relative" ptsTypes="AA">
                                      <p:cBhvr>
                                        <p:cTn id="2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6"/>
                                            </p:cond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-0.00324 L 0.39792 0.09607 " pathEditMode="relative" ptsTypes="AA">
                                      <p:cBhvr>
                                        <p:cTn id="3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3"/>
                                            </p:cond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1 -0.00231 L 0.16576 0.07755 " pathEditMode="relative" ptsTypes="AA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.00162 L 0.25664 0.06505 " pathEditMode="relative" ptsTypes="AA">
                                      <p:cBhvr>
                                        <p:cTn id="6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084B6-D2E4-194B-A69A-8AD9F7982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D235D-4861-574E-B513-B56C99137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37022"/>
            <a:ext cx="10515600" cy="1351864"/>
          </a:xfrm>
        </p:spPr>
        <p:txBody>
          <a:bodyPr/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Understand SLAM and the structure of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SLAMBench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Restructured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SLAMBench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to add the filtering system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Designed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Proof of Concept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by implement an identity filter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5EE27E-4ABB-0246-B6E4-23B409889DBA}"/>
              </a:ext>
            </a:extLst>
          </p:cNvPr>
          <p:cNvSpPr/>
          <p:nvPr/>
        </p:nvSpPr>
        <p:spPr>
          <a:xfrm>
            <a:off x="5654245" y="4208337"/>
            <a:ext cx="1323203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SLAM Algorithm1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44367C-77E4-4849-A56C-35B7F9BDEAD2}"/>
              </a:ext>
            </a:extLst>
          </p:cNvPr>
          <p:cNvSpPr/>
          <p:nvPr/>
        </p:nvSpPr>
        <p:spPr>
          <a:xfrm>
            <a:off x="5654245" y="5485030"/>
            <a:ext cx="1323203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SLAM Algorithm2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3FEEF3-B5F4-3E4D-9E68-7F0991BDD6E9}"/>
              </a:ext>
            </a:extLst>
          </p:cNvPr>
          <p:cNvSpPr/>
          <p:nvPr/>
        </p:nvSpPr>
        <p:spPr>
          <a:xfrm>
            <a:off x="7842421" y="4858954"/>
            <a:ext cx="1323203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5C4CE8-2C09-7A46-B98B-6C2077B58E3A}"/>
              </a:ext>
            </a:extLst>
          </p:cNvPr>
          <p:cNvSpPr/>
          <p:nvPr/>
        </p:nvSpPr>
        <p:spPr>
          <a:xfrm>
            <a:off x="10030597" y="4858954"/>
            <a:ext cx="1323203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Benchmark</a:t>
            </a:r>
          </a:p>
          <a:p>
            <a:pPr algn="ctr"/>
            <a:r>
              <a:rPr lang="en-US" dirty="0"/>
              <a:t>Results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A1C9E30-5772-5B45-851D-F00A4AE3C16E}"/>
              </a:ext>
            </a:extLst>
          </p:cNvPr>
          <p:cNvGrpSpPr/>
          <p:nvPr/>
        </p:nvGrpSpPr>
        <p:grpSpPr>
          <a:xfrm>
            <a:off x="2324663" y="4362879"/>
            <a:ext cx="2843212" cy="2063876"/>
            <a:chOff x="2324663" y="4362879"/>
            <a:chExt cx="2843212" cy="206387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2DA8ECB-46A0-B546-AC90-DCCE2CC04058}"/>
                </a:ext>
              </a:extLst>
            </p:cNvPr>
            <p:cNvSpPr/>
            <p:nvPr/>
          </p:nvSpPr>
          <p:spPr>
            <a:xfrm>
              <a:off x="2324663" y="4362879"/>
              <a:ext cx="2843212" cy="206387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0C99AB-834B-934B-ADF4-23C817FCD256}"/>
                </a:ext>
              </a:extLst>
            </p:cNvPr>
            <p:cNvSpPr txBox="1"/>
            <p:nvPr/>
          </p:nvSpPr>
          <p:spPr>
            <a:xfrm>
              <a:off x="2407782" y="4380307"/>
              <a:ext cx="21203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Filtering System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5350A2B-7EB6-E847-85D3-66F0FA2EDD21}"/>
              </a:ext>
            </a:extLst>
          </p:cNvPr>
          <p:cNvGrpSpPr/>
          <p:nvPr/>
        </p:nvGrpSpPr>
        <p:grpSpPr>
          <a:xfrm>
            <a:off x="2449319" y="4767067"/>
            <a:ext cx="2608456" cy="1548008"/>
            <a:chOff x="2449319" y="4767067"/>
            <a:chExt cx="2608456" cy="154800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F3F623F-38D8-EA4B-AD55-FDE50A408757}"/>
                </a:ext>
              </a:extLst>
            </p:cNvPr>
            <p:cNvSpPr/>
            <p:nvPr/>
          </p:nvSpPr>
          <p:spPr>
            <a:xfrm>
              <a:off x="2449319" y="4767067"/>
              <a:ext cx="2608456" cy="154800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8CF22D9-4710-E349-A609-D05D9A5561DD}"/>
                </a:ext>
              </a:extLst>
            </p:cNvPr>
            <p:cNvSpPr txBox="1"/>
            <p:nvPr/>
          </p:nvSpPr>
          <p:spPr>
            <a:xfrm>
              <a:off x="2469012" y="4824544"/>
              <a:ext cx="1919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Identity Filter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7B3B720-7473-6A4F-9F4B-1CB8BCA94E09}"/>
              </a:ext>
            </a:extLst>
          </p:cNvPr>
          <p:cNvSpPr/>
          <p:nvPr/>
        </p:nvSpPr>
        <p:spPr>
          <a:xfrm>
            <a:off x="838199" y="4855780"/>
            <a:ext cx="1186248" cy="971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F0566F9-94C4-204D-939C-8A42F5484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85" y="4616710"/>
            <a:ext cx="1230352" cy="86308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FBA071C-2A3A-A247-BF6B-C7E18D79D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45" y="4723560"/>
            <a:ext cx="1186248" cy="891985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3ECE4599-3E92-9942-8944-3B0F56033341}"/>
              </a:ext>
            </a:extLst>
          </p:cNvPr>
          <p:cNvSpPr/>
          <p:nvPr/>
        </p:nvSpPr>
        <p:spPr>
          <a:xfrm rot="2313206">
            <a:off x="7228114" y="4749639"/>
            <a:ext cx="464457" cy="3158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04CE9605-B46E-784D-A4E5-65DBA3221F87}"/>
              </a:ext>
            </a:extLst>
          </p:cNvPr>
          <p:cNvSpPr/>
          <p:nvPr/>
        </p:nvSpPr>
        <p:spPr>
          <a:xfrm>
            <a:off x="9332686" y="5193876"/>
            <a:ext cx="580571" cy="2859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64CB793-8BF3-C447-827B-6811A48F8EC4}"/>
              </a:ext>
            </a:extLst>
          </p:cNvPr>
          <p:cNvSpPr txBox="1">
            <a:spLocks/>
          </p:cNvSpPr>
          <p:nvPr/>
        </p:nvSpPr>
        <p:spPr>
          <a:xfrm>
            <a:off x="838199" y="1878025"/>
            <a:ext cx="7799173" cy="8531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Explore pros and cons of certain SLAM algorithms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Explore methods to optimize SLAM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7BDD7D-3299-5E46-9AC5-5DE032548636}"/>
              </a:ext>
            </a:extLst>
          </p:cNvPr>
          <p:cNvSpPr txBox="1"/>
          <p:nvPr/>
        </p:nvSpPr>
        <p:spPr>
          <a:xfrm>
            <a:off x="838199" y="1410179"/>
            <a:ext cx="3536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Purpose of filtering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9FF6E2-D918-9C41-9CDC-3C1249116A8E}"/>
              </a:ext>
            </a:extLst>
          </p:cNvPr>
          <p:cNvSpPr/>
          <p:nvPr/>
        </p:nvSpPr>
        <p:spPr>
          <a:xfrm>
            <a:off x="838199" y="1410179"/>
            <a:ext cx="10332309" cy="132095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112ABF5B-A104-4348-9561-D55A04B0BC64}"/>
              </a:ext>
            </a:extLst>
          </p:cNvPr>
          <p:cNvSpPr txBox="1">
            <a:spLocks/>
          </p:cNvSpPr>
          <p:nvPr/>
        </p:nvSpPr>
        <p:spPr>
          <a:xfrm>
            <a:off x="838200" y="-122785"/>
            <a:ext cx="11353800" cy="975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Real-time Multi-sensory Filtering for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SLAMBench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298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04 0.00671 C 0.07904 0.04792 0.15404 0.08889 0.21836 0.07454 C 0.28256 0.05995 0.35977 -0.0544 0.38985 -0.08009 " pathEditMode="relative" ptsTypes="AAA">
                                      <p:cBhvr>
                                        <p:cTn id="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1019 C 0.07214 0.05116 0.14401 0.09236 0.20612 0.0757 C 0.26823 0.05926 0.34271 -0.06481 0.37292 -0.08912 " pathEditMode="relative" ptsTypes="AAA">
                                      <p:cBhvr>
                                        <p:cTn id="16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5"/>
                                            </p:cond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300</Words>
  <Application>Microsoft Macintosh PowerPoint</Application>
  <PresentationFormat>Widescreen</PresentationFormat>
  <Paragraphs>60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Real-time Multi-sensory Filtering for SLAMBench</vt:lpstr>
      <vt:lpstr>PowerPoint Presentation</vt:lpstr>
      <vt:lpstr>SLAM and Benchmarking</vt:lpstr>
      <vt:lpstr>Filtering</vt:lpstr>
      <vt:lpstr>Current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Multi-sensory Filtering for SLAMBench</dc:title>
  <dc:creator>Jianglong Liao</dc:creator>
  <cp:lastModifiedBy>Jianglong Liao</cp:lastModifiedBy>
  <cp:revision>25</cp:revision>
  <dcterms:created xsi:type="dcterms:W3CDTF">2019-10-24T02:37:28Z</dcterms:created>
  <dcterms:modified xsi:type="dcterms:W3CDTF">2019-11-05T05:42:54Z</dcterms:modified>
</cp:coreProperties>
</file>

<file path=docProps/thumbnail.jpeg>
</file>